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Seed Pitch Deck Template</a:t>
            </a:r>
          </a:p>
        </p:txBody>
      </p:sp>
      <p:sp>
        <p:nvSpPr>
          <p:cNvPr id="3" name="Subtitle 2"/>
          <p:cNvSpPr>
            <a:spLocks noGrp="1"/>
          </p:cNvSpPr>
          <p:nvPr>
            <p:ph type="subTitle" idx="1"/>
          </p:nvPr>
        </p:nvSpPr>
        <p:spPr/>
        <p:txBody>
          <a:bodyPr/>
          <a:lstStyle/>
          <a:p>
            <a:r>
              <a:t>12 slide structure for Indian founders. Replace the guidance on each slide with your own content. This is an editable template for guidance only. It is not legal, tax, or financial advice. Review it with a qualified professional before you rely on it.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Competition</a:t>
            </a:r>
          </a:p>
        </p:txBody>
      </p:sp>
      <p:sp>
        <p:nvSpPr>
          <p:cNvPr id="3" name="Content Placeholder 2"/>
          <p:cNvSpPr>
            <a:spLocks noGrp="1"/>
          </p:cNvSpPr>
          <p:nvPr>
            <p:ph idx="1"/>
          </p:nvPr>
        </p:nvSpPr>
        <p:spPr/>
        <p:txBody>
          <a:bodyPr/>
          <a:lstStyle/>
          <a:p>
            <a:r>
              <a:t>An honest map of alternatives, including status quo. State your durable edge (distribution, data, tech, or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Go To Market</a:t>
            </a:r>
          </a:p>
        </p:txBody>
      </p:sp>
      <p:sp>
        <p:nvSpPr>
          <p:cNvPr id="3" name="Content Placeholder 2"/>
          <p:cNvSpPr>
            <a:spLocks noGrp="1"/>
          </p:cNvSpPr>
          <p:nvPr>
            <p:ph idx="1"/>
          </p:nvPr>
        </p:nvSpPr>
        <p:spPr/>
        <p:txBody>
          <a:bodyPr/>
          <a:lstStyle/>
          <a:p>
            <a:r>
              <a:t>How you acquire customers now and how that scales. Name the channels that are actually working.</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Team</a:t>
            </a:r>
          </a:p>
        </p:txBody>
      </p:sp>
      <p:sp>
        <p:nvSpPr>
          <p:cNvPr id="3" name="Content Placeholder 2"/>
          <p:cNvSpPr>
            <a:spLocks noGrp="1"/>
          </p:cNvSpPr>
          <p:nvPr>
            <p:ph idx="1"/>
          </p:nvPr>
        </p:nvSpPr>
        <p:spPr/>
        <p:txBody>
          <a:bodyPr/>
          <a:lstStyle/>
          <a:p>
            <a:r>
              <a:t>Founders and why you are the right team for this problem. Add key hires and notable advisors.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Financials and Ask</a:t>
            </a:r>
          </a:p>
        </p:txBody>
      </p:sp>
      <p:sp>
        <p:nvSpPr>
          <p:cNvPr id="3" name="Content Placeholder 2"/>
          <p:cNvSpPr>
            <a:spLocks noGrp="1"/>
          </p:cNvSpPr>
          <p:nvPr>
            <p:ph idx="1"/>
          </p:nvPr>
        </p:nvSpPr>
        <p:spPr/>
        <p:txBody>
          <a:bodyPr/>
          <a:lstStyle/>
          <a:p>
            <a:r>
              <a:t>12 to 24 month projection summary, the amount you are raising, the instrument (for example CCPS), and how you will spend it.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Contact</a:t>
            </a:r>
          </a:p>
        </p:txBody>
      </p:sp>
      <p:sp>
        <p:nvSpPr>
          <p:cNvPr id="3" name="Content Placeholder 2"/>
          <p:cNvSpPr>
            <a:spLocks noGrp="1"/>
          </p:cNvSpPr>
          <p:nvPr>
            <p:ph idx="1"/>
          </p:nvPr>
        </p:nvSpPr>
        <p:spPr/>
        <p:txBody>
          <a:bodyPr/>
          <a:lstStyle/>
          <a:p>
            <a:r>
              <a:t>Founder name, email, phone, and a link to the data room. Make it effortless to reply.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Company Name</a:t>
            </a:r>
          </a:p>
        </p:txBody>
      </p:sp>
      <p:sp>
        <p:nvSpPr>
          <p:cNvPr id="3" name="Content Placeholder 2"/>
          <p:cNvSpPr>
            <a:spLocks noGrp="1"/>
          </p:cNvSpPr>
          <p:nvPr>
            <p:ph idx="1"/>
          </p:nvPr>
        </p:nvSpPr>
        <p:spPr/>
        <p:txBody>
          <a:bodyPr/>
          <a:lstStyle/>
          <a:p>
            <a:r>
              <a:t>One line that says what you do and for whom. Add your logo, tagline, and the round you are raising.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Problem</a:t>
            </a:r>
          </a:p>
        </p:txBody>
      </p:sp>
      <p:sp>
        <p:nvSpPr>
          <p:cNvPr id="3" name="Content Placeholder 2"/>
          <p:cNvSpPr>
            <a:spLocks noGrp="1"/>
          </p:cNvSpPr>
          <p:nvPr>
            <p:ph idx="1"/>
          </p:nvPr>
        </p:nvSpPr>
        <p:spPr/>
        <p:txBody>
          <a:bodyPr/>
          <a:lstStyle/>
          <a:p>
            <a:r>
              <a:t>Describe the specific, painful problem. Who has it, how often, and what it costs them today. Make the reader feel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Solution</a:t>
            </a:r>
          </a:p>
        </p:txBody>
      </p:sp>
      <p:sp>
        <p:nvSpPr>
          <p:cNvPr id="3" name="Content Placeholder 2"/>
          <p:cNvSpPr>
            <a:spLocks noGrp="1"/>
          </p:cNvSpPr>
          <p:nvPr>
            <p:ph idx="1"/>
          </p:nvPr>
        </p:nvSpPr>
        <p:spPr/>
        <p:txBody>
          <a:bodyPr/>
          <a:lstStyle/>
          <a:p>
            <a:r>
              <a:t>How you solve the problem. Keep it to the core insight. Show the before and after for the user.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Product</a:t>
            </a:r>
          </a:p>
        </p:txBody>
      </p:sp>
      <p:sp>
        <p:nvSpPr>
          <p:cNvPr id="3" name="Content Placeholder 2"/>
          <p:cNvSpPr>
            <a:spLocks noGrp="1"/>
          </p:cNvSpPr>
          <p:nvPr>
            <p:ph idx="1"/>
          </p:nvPr>
        </p:nvSpPr>
        <p:spPr/>
        <p:txBody>
          <a:bodyPr/>
          <a:lstStyle/>
          <a:p>
            <a:r>
              <a:t>Show the product with 2 to 3 screenshots or a short flow. Explain what is live today versus on the roadmap.</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Market Size</a:t>
            </a:r>
          </a:p>
        </p:txBody>
      </p:sp>
      <p:sp>
        <p:nvSpPr>
          <p:cNvPr id="3" name="Content Placeholder 2"/>
          <p:cNvSpPr>
            <a:spLocks noGrp="1"/>
          </p:cNvSpPr>
          <p:nvPr>
            <p:ph idx="1"/>
          </p:nvPr>
        </p:nvSpPr>
        <p:spPr/>
        <p:txBody>
          <a:bodyPr/>
          <a:lstStyle/>
          <a:p>
            <a:r>
              <a:t>Size the opportunity bottom up (users x price), not just a top down TAM number. State TAM, SAM, and SOM with sources.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Business Model</a:t>
            </a:r>
          </a:p>
        </p:txBody>
      </p:sp>
      <p:sp>
        <p:nvSpPr>
          <p:cNvPr id="3" name="Content Placeholder 2"/>
          <p:cNvSpPr>
            <a:spLocks noGrp="1"/>
          </p:cNvSpPr>
          <p:nvPr>
            <p:ph idx="1"/>
          </p:nvPr>
        </p:nvSpPr>
        <p:spPr/>
        <p:txBody>
          <a:bodyPr/>
          <a:lstStyle/>
          <a:p>
            <a:r>
              <a:t>How you make money: pricing, unit of sale, and gross margin. Note the sales motion (self-serve, sales-led, or hybrid).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Traction</a:t>
            </a:r>
          </a:p>
        </p:txBody>
      </p:sp>
      <p:sp>
        <p:nvSpPr>
          <p:cNvPr id="3" name="Content Placeholder 2"/>
          <p:cNvSpPr>
            <a:spLocks noGrp="1"/>
          </p:cNvSpPr>
          <p:nvPr>
            <p:ph idx="1"/>
          </p:nvPr>
        </p:nvSpPr>
        <p:spPr/>
        <p:txBody>
          <a:bodyPr/>
          <a:lstStyle/>
          <a:p>
            <a:r>
              <a:t>The slide investors read first. Show growth over time: revenue or MRR, users, retention, and any marquee logos.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Unit Economics</a:t>
            </a:r>
          </a:p>
        </p:txBody>
      </p:sp>
      <p:sp>
        <p:nvSpPr>
          <p:cNvPr id="3" name="Content Placeholder 2"/>
          <p:cNvSpPr>
            <a:spLocks noGrp="1"/>
          </p:cNvSpPr>
          <p:nvPr>
            <p:ph idx="1"/>
          </p:nvPr>
        </p:nvSpPr>
        <p:spPr/>
        <p:txBody>
          <a:bodyPr/>
          <a:lstStyle/>
          <a:p>
            <a:r>
              <a:t>CAC, LTV, LTV:CAC, payback period, and gross margin. Show the trend, not a single snapshot.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